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_rels/presentation.xml.rels" ContentType="application/vnd.openxmlformats-package.relationships+xml"/>
  <Override PartName="/ppt/media/image10.png" ContentType="image/png"/>
  <Override PartName="/ppt/media/image1.png" ContentType="image/png"/>
  <Override PartName="/ppt/media/image19.svg" ContentType="image/svg"/>
  <Override PartName="/ppt/media/image21.svg" ContentType="image/svg"/>
  <Override PartName="/ppt/media/image12.png" ContentType="image/png"/>
  <Override PartName="/ppt/media/image3.png" ContentType="image/png"/>
  <Override PartName="/ppt/media/image23.svg" ContentType="image/svg"/>
  <Override PartName="/ppt/media/image8.png" ContentType="image/png"/>
  <Override PartName="/ppt/media/image13.png" ContentType="image/png"/>
  <Override PartName="/ppt/media/image11.jpeg" ContentType="image/jpeg"/>
  <Override PartName="/ppt/media/image28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29.svg" ContentType="image/svg"/>
  <Override PartName="/ppt/media/image26.png" ContentType="image/png"/>
  <Override PartName="/ppt/media/image24.png" ContentType="image/png"/>
  <Override PartName="/ppt/media/image22.png" ContentType="image/png"/>
  <Override PartName="/ppt/media/image17.svg" ContentType="image/svg"/>
  <Override PartName="/ppt/media/image2.svg" ContentType="image/svg"/>
  <Override PartName="/ppt/media/image14.png" ContentType="image/png"/>
  <Override PartName="/ppt/media/image5.png" ContentType="image/png"/>
  <Override PartName="/ppt/media/image25.svg" ContentType="image/svg"/>
  <Override PartName="/ppt/media/image4.svg" ContentType="image/svg"/>
  <Override PartName="/ppt/media/image16.png" ContentType="image/png"/>
  <Override PartName="/ppt/media/image7.png" ContentType="image/png"/>
  <Override PartName="/ppt/media/image27.svg" ContentType="image/svg"/>
  <Override PartName="/ppt/media/image6.svg" ContentType="image/svg"/>
  <Override PartName="/ppt/media/image15.svg" ContentType="image/sv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9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Два объекта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7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8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6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5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3.png"/><Relationship Id="rId8" Type="http://schemas.openxmlformats.org/officeDocument/2006/relationships/image" Target="../media/image4.svg"/><Relationship Id="rId9" Type="http://schemas.openxmlformats.org/officeDocument/2006/relationships/hyperlink" Target="https://tantorlabs.ru/" TargetMode="External"/><Relationship Id="rId10" Type="http://schemas.openxmlformats.org/officeDocument/2006/relationships/image" Target="../media/image13.png"/><Relationship Id="rId11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3.png"/><Relationship Id="rId7" Type="http://schemas.openxmlformats.org/officeDocument/2006/relationships/image" Target="../media/image4.svg"/><Relationship Id="rId8" Type="http://schemas.openxmlformats.org/officeDocument/2006/relationships/hyperlink" Target="https://tantorlabs.ru/" TargetMode="External"/><Relationship Id="rId9" Type="http://schemas.openxmlformats.org/officeDocument/2006/relationships/image" Target="../media/image5.png"/><Relationship Id="rId10" Type="http://schemas.openxmlformats.org/officeDocument/2006/relationships/image" Target="../media/image6.svg"/><Relationship Id="rId11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2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2.svg"/><Relationship Id="rId7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3.png"/><Relationship Id="rId8" Type="http://schemas.openxmlformats.org/officeDocument/2006/relationships/image" Target="../media/image4.svg"/><Relationship Id="rId9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67E0D96F-638C-4F29-B15A-35C672904322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3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88960" y="2858400"/>
            <a:ext cx="81788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5" name="Прямая соединительная линия 17"/>
          <p:cNvSpPr/>
          <p:nvPr/>
        </p:nvSpPr>
        <p:spPr>
          <a:xfrm>
            <a:off x="1057032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88960" y="4392720"/>
            <a:ext cx="8178840" cy="12290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accent2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7" name="Рисунок 1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10570680" y="360"/>
            <a:ext cx="1621080" cy="3428640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2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>
            <a:off x="10571040" y="3429000"/>
            <a:ext cx="1621080" cy="3428640"/>
          </a:xfrm>
          <a:prstGeom prst="rect">
            <a:avLst/>
          </a:prstGeom>
          <a:ln w="0">
            <a:noFill/>
          </a:ln>
        </p:spPr>
      </p:pic>
      <p:sp>
        <p:nvSpPr>
          <p:cNvPr id="9" name="Прямая соединительная линия 17"/>
          <p:cNvSpPr/>
          <p:nvPr/>
        </p:nvSpPr>
        <p:spPr>
          <a:xfrm>
            <a:off x="12191760" y="3428640"/>
            <a:ext cx="0" cy="36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grpSp>
        <p:nvGrpSpPr>
          <p:cNvPr id="10" name="Group 6"/>
          <p:cNvGrpSpPr/>
          <p:nvPr/>
        </p:nvGrpSpPr>
        <p:grpSpPr>
          <a:xfrm>
            <a:off x="588960" y="614880"/>
            <a:ext cx="2220120" cy="877680"/>
            <a:chOff x="588960" y="614880"/>
            <a:chExt cx="2220120" cy="877680"/>
          </a:xfrm>
        </p:grpSpPr>
        <p:sp>
          <p:nvSpPr>
            <p:cNvPr id="11" name="Freeform: Shape 7"/>
            <p:cNvSpPr/>
            <p:nvPr/>
          </p:nvSpPr>
          <p:spPr>
            <a:xfrm>
              <a:off x="1879920" y="976320"/>
              <a:ext cx="206280" cy="51588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515880"/>
                <a:gd name="textAreaBottom" fmla="*/ 516240 h 5158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2" name="Freeform: Shape 8"/>
            <p:cNvSpPr/>
            <p:nvPr/>
          </p:nvSpPr>
          <p:spPr>
            <a:xfrm>
              <a:off x="2138040" y="1079640"/>
              <a:ext cx="412920" cy="412920"/>
            </a:xfrm>
            <a:custGeom>
              <a:avLst/>
              <a:gdLst>
                <a:gd name="textAreaLeft" fmla="*/ 0 w 412920"/>
                <a:gd name="textAreaRight" fmla="*/ 413280 w 41292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3" name="Freeform: Shape 9"/>
            <p:cNvSpPr/>
            <p:nvPr/>
          </p:nvSpPr>
          <p:spPr>
            <a:xfrm>
              <a:off x="2602800" y="1080000"/>
              <a:ext cx="206280" cy="41256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412560"/>
                <a:gd name="textAreaBottom" fmla="*/ 412920 h 41256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4" name="Freeform: Shape 10"/>
            <p:cNvSpPr/>
            <p:nvPr/>
          </p:nvSpPr>
          <p:spPr>
            <a:xfrm>
              <a:off x="950400" y="1079640"/>
              <a:ext cx="412560" cy="412920"/>
            </a:xfrm>
            <a:custGeom>
              <a:avLst/>
              <a:gdLst>
                <a:gd name="textAreaLeft" fmla="*/ 0 w 412560"/>
                <a:gd name="textAreaRight" fmla="*/ 412920 w 41256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5" name="Freeform: Shape 11"/>
            <p:cNvSpPr/>
            <p:nvPr/>
          </p:nvSpPr>
          <p:spPr>
            <a:xfrm>
              <a:off x="1415160" y="1079640"/>
              <a:ext cx="412560" cy="412920"/>
            </a:xfrm>
            <a:custGeom>
              <a:avLst/>
              <a:gdLst>
                <a:gd name="textAreaLeft" fmla="*/ 0 w 412560"/>
                <a:gd name="textAreaRight" fmla="*/ 412920 w 41256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6" name="Freeform: Shape 12"/>
            <p:cNvSpPr/>
            <p:nvPr/>
          </p:nvSpPr>
          <p:spPr>
            <a:xfrm>
              <a:off x="588960" y="976680"/>
              <a:ext cx="309600" cy="515880"/>
            </a:xfrm>
            <a:custGeom>
              <a:avLst/>
              <a:gdLst>
                <a:gd name="textAreaLeft" fmla="*/ 0 w 309600"/>
                <a:gd name="textAreaRight" fmla="*/ 309960 w 309600"/>
                <a:gd name="textAreaTop" fmla="*/ 0 h 515880"/>
                <a:gd name="textAreaBottom" fmla="*/ 516240 h 5158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7" name="Freeform: Shape 13"/>
            <p:cNvSpPr/>
            <p:nvPr/>
          </p:nvSpPr>
          <p:spPr>
            <a:xfrm>
              <a:off x="846720" y="924480"/>
              <a:ext cx="103680" cy="103680"/>
            </a:xfrm>
            <a:custGeom>
              <a:avLst/>
              <a:gdLst>
                <a:gd name="textAreaLeft" fmla="*/ 0 w 103680"/>
                <a:gd name="textAreaRight" fmla="*/ 104040 w 10368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8" name="Freeform: Shape 14"/>
            <p:cNvSpPr/>
            <p:nvPr/>
          </p:nvSpPr>
          <p:spPr>
            <a:xfrm>
              <a:off x="692280" y="614880"/>
              <a:ext cx="825840" cy="523440"/>
            </a:xfrm>
            <a:custGeom>
              <a:avLst/>
              <a:gdLst>
                <a:gd name="textAreaLeft" fmla="*/ 0 w 825840"/>
                <a:gd name="textAreaRight" fmla="*/ 826200 w 825840"/>
                <a:gd name="textAreaTop" fmla="*/ 0 h 523440"/>
                <a:gd name="textAreaBottom" fmla="*/ 523800 h 52344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</p:grpSp>
      <p:sp>
        <p:nvSpPr>
          <p:cNvPr id="19" name="Прямая соединительная линия 17"/>
          <p:cNvSpPr/>
          <p:nvPr/>
        </p:nvSpPr>
        <p:spPr>
          <a:xfrm>
            <a:off x="10570320" y="0"/>
            <a:ext cx="0" cy="690228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C62DA646-CBE5-4350-A108-18F6A497A98E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24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blipFill rotWithShape="0">
            <a:blip r:embed="rId4">
              <a:alphaModFix amt="21000"/>
            </a:blip>
            <a:stretch/>
          </a:blip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26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402120" y="4064400"/>
            <a:ext cx="8475480" cy="1924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pc="-1" strike="noStrike">
                <a:solidFill>
                  <a:srgbClr val="ffffff"/>
                </a:solidFill>
                <a:latin typeface="Cygre"/>
                <a:ea typeface="Cygre"/>
              </a:rPr>
              <a:t>Образец заголовка</a:t>
            </a:r>
            <a:endParaRPr b="0" lang="ru-RU" sz="35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28" name="Рисунок 7" descr="Рисунок 7"/>
          <p:cNvPicPr/>
          <p:nvPr/>
        </p:nvPicPr>
        <p:blipFill>
          <a:blip r:embed="rId5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11A50ABD-B707-4E91-A545-0725731BBA4F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0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31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132" name="вставленный-фильм.png" descr="вставленный-фильм.png"/>
          <p:cNvPicPr/>
          <p:nvPr/>
        </p:nvPicPr>
        <p:blipFill>
          <a:blip r:embed="rId4">
            <a:alphaModFix amt="38000"/>
          </a:blip>
          <a:srcRect l="628" t="0" r="0" b="0"/>
          <a:stretch/>
        </p:blipFill>
        <p:spPr>
          <a:xfrm>
            <a:off x="0" y="0"/>
            <a:ext cx="12157560" cy="6857640"/>
          </a:xfrm>
          <a:prstGeom prst="rect">
            <a:avLst/>
          </a:prstGeom>
          <a:ln w="12700">
            <a:noFill/>
          </a:ln>
        </p:spPr>
      </p:pic>
      <p:sp>
        <p:nvSpPr>
          <p:cNvPr id="133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02120" y="812160"/>
            <a:ext cx="925452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pc="-1" strike="noStrike">
                <a:solidFill>
                  <a:srgbClr val="ffffff"/>
                </a:solidFill>
                <a:latin typeface="Cygre"/>
                <a:ea typeface="Cygre"/>
              </a:rPr>
              <a:t>Образец заголовка</a:t>
            </a:r>
            <a:endParaRPr b="0" lang="ru-RU" sz="35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35" name="Рисунок 7" descr="Рисунок 7"/>
          <p:cNvPicPr/>
          <p:nvPr/>
        </p:nvPicPr>
        <p:blipFill>
          <a:blip r:embed="rId5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6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084750B7-DA4D-4CF6-BAED-7A467FCC279E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39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grpSp>
        <p:nvGrpSpPr>
          <p:cNvPr id="140" name="Group 6"/>
          <p:cNvGrpSpPr/>
          <p:nvPr/>
        </p:nvGrpSpPr>
        <p:grpSpPr>
          <a:xfrm>
            <a:off x="588960" y="614160"/>
            <a:ext cx="1468800" cy="580320"/>
            <a:chOff x="588960" y="614160"/>
            <a:chExt cx="1468800" cy="580320"/>
          </a:xfrm>
        </p:grpSpPr>
        <p:sp>
          <p:nvSpPr>
            <p:cNvPr id="141" name="Freeform: Shape 7"/>
            <p:cNvSpPr/>
            <p:nvPr/>
          </p:nvSpPr>
          <p:spPr>
            <a:xfrm>
              <a:off x="1443240" y="853200"/>
              <a:ext cx="136440" cy="341280"/>
            </a:xfrm>
            <a:custGeom>
              <a:avLst/>
              <a:gdLst>
                <a:gd name="textAreaLeft" fmla="*/ 0 w 136440"/>
                <a:gd name="textAreaRight" fmla="*/ 136800 w 136440"/>
                <a:gd name="textAreaTop" fmla="*/ 0 h 341280"/>
                <a:gd name="textAreaBottom" fmla="*/ 341640 h 3412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42" name="Freeform: Shape 8"/>
            <p:cNvSpPr/>
            <p:nvPr/>
          </p:nvSpPr>
          <p:spPr>
            <a:xfrm>
              <a:off x="1613880" y="921600"/>
              <a:ext cx="272880" cy="27288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272880"/>
                <a:gd name="textAreaBottom" fmla="*/ 273240 h 27288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43" name="Freeform: Shape 9"/>
            <p:cNvSpPr/>
            <p:nvPr/>
          </p:nvSpPr>
          <p:spPr>
            <a:xfrm>
              <a:off x="1921320" y="921600"/>
              <a:ext cx="136440" cy="272880"/>
            </a:xfrm>
            <a:custGeom>
              <a:avLst/>
              <a:gdLst>
                <a:gd name="textAreaLeft" fmla="*/ 0 w 136440"/>
                <a:gd name="textAreaRight" fmla="*/ 136800 w 136440"/>
                <a:gd name="textAreaTop" fmla="*/ 0 h 272880"/>
                <a:gd name="textAreaBottom" fmla="*/ 273240 h 27288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44" name="Freeform: Shape 10"/>
            <p:cNvSpPr/>
            <p:nvPr/>
          </p:nvSpPr>
          <p:spPr>
            <a:xfrm>
              <a:off x="828000" y="921600"/>
              <a:ext cx="272880" cy="27288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272880"/>
                <a:gd name="textAreaBottom" fmla="*/ 273240 h 2728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45" name="Freeform: Shape 11"/>
            <p:cNvSpPr/>
            <p:nvPr/>
          </p:nvSpPr>
          <p:spPr>
            <a:xfrm>
              <a:off x="1135440" y="921600"/>
              <a:ext cx="272880" cy="272880"/>
            </a:xfrm>
            <a:custGeom>
              <a:avLst/>
              <a:gdLst>
                <a:gd name="textAreaLeft" fmla="*/ 0 w 272880"/>
                <a:gd name="textAreaRight" fmla="*/ 273240 w 272880"/>
                <a:gd name="textAreaTop" fmla="*/ 0 h 272880"/>
                <a:gd name="textAreaBottom" fmla="*/ 273240 h 27288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46" name="Freeform: Shape 12"/>
            <p:cNvSpPr/>
            <p:nvPr/>
          </p:nvSpPr>
          <p:spPr>
            <a:xfrm>
              <a:off x="588960" y="853200"/>
              <a:ext cx="204480" cy="341280"/>
            </a:xfrm>
            <a:custGeom>
              <a:avLst/>
              <a:gdLst>
                <a:gd name="textAreaLeft" fmla="*/ 0 w 204480"/>
                <a:gd name="textAreaRight" fmla="*/ 204840 w 204480"/>
                <a:gd name="textAreaTop" fmla="*/ 0 h 341280"/>
                <a:gd name="textAreaBottom" fmla="*/ 341640 h 3412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47" name="Freeform: Shape 13"/>
            <p:cNvSpPr/>
            <p:nvPr/>
          </p:nvSpPr>
          <p:spPr>
            <a:xfrm>
              <a:off x="759600" y="819000"/>
              <a:ext cx="68400" cy="68400"/>
            </a:xfrm>
            <a:custGeom>
              <a:avLst/>
              <a:gdLst>
                <a:gd name="textAreaLeft" fmla="*/ 0 w 68400"/>
                <a:gd name="textAreaRight" fmla="*/ 68760 w 68400"/>
                <a:gd name="textAreaTop" fmla="*/ 0 h 68400"/>
                <a:gd name="textAreaBottom" fmla="*/ 68760 h 6840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148" name="Freeform: Shape 14"/>
            <p:cNvSpPr/>
            <p:nvPr/>
          </p:nvSpPr>
          <p:spPr>
            <a:xfrm>
              <a:off x="657360" y="614160"/>
              <a:ext cx="546120" cy="345960"/>
            </a:xfrm>
            <a:custGeom>
              <a:avLst/>
              <a:gdLst>
                <a:gd name="textAreaLeft" fmla="*/ 0 w 546120"/>
                <a:gd name="textAreaRight" fmla="*/ 546480 w 546120"/>
                <a:gd name="textAreaTop" fmla="*/ 0 h 345960"/>
                <a:gd name="textAreaBottom" fmla="*/ 346320 h 34596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</p:grpSp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8331120" y="-22320"/>
            <a:ext cx="3860280" cy="6879960"/>
          </a:xfrm>
          <a:prstGeom prst="rect">
            <a:avLst/>
          </a:prstGeom>
          <a:solidFill>
            <a:schemeClr val="lt1">
              <a:lumMod val="50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0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title"/>
          </p:nvPr>
        </p:nvSpPr>
        <p:spPr>
          <a:xfrm>
            <a:off x="588960" y="2486520"/>
            <a:ext cx="708156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2" name="Прямая соединительная линия 17"/>
          <p:cNvSpPr/>
          <p:nvPr/>
        </p:nvSpPr>
        <p:spPr>
          <a:xfrm>
            <a:off x="577656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776920" y="5710320"/>
            <a:ext cx="2015640" cy="2703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accent2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776920" y="5981040"/>
            <a:ext cx="2015640" cy="612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588960" y="5710320"/>
            <a:ext cx="4612680" cy="2703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accent2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588960" y="5981040"/>
            <a:ext cx="4612680" cy="612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9ED87D9D-C006-44BD-A3F8-29E82E25EF35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8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59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160" name="andrew-kliatskyi-ZV79vhL6ppk-unsplash.jpg" descr="andrew-kliatskyi-ZV79vhL6ppk-unsplash.jpg"/>
          <p:cNvPicPr/>
          <p:nvPr/>
        </p:nvPicPr>
        <p:blipFill>
          <a:blip r:embed="rId4"/>
          <a:stretch/>
        </p:blipFill>
        <p:spPr>
          <a:xfrm flipH="1" rot="5400000">
            <a:off x="2666880" y="-2684520"/>
            <a:ext cx="6858720" cy="12193200"/>
          </a:xfrm>
          <a:prstGeom prst="rect">
            <a:avLst/>
          </a:prstGeom>
          <a:ln w="12700">
            <a:noFill/>
          </a:ln>
        </p:spPr>
      </p:pic>
      <p:pic>
        <p:nvPicPr>
          <p:cNvPr id="161" name="Рисунок 33" descr="Рисунок 33"/>
          <p:cNvPicPr/>
          <p:nvPr/>
        </p:nvPicPr>
        <p:blipFill>
          <a:blip r:embed="rId5"/>
          <a:srcRect l="0" t="0" r="0" b="51458"/>
          <a:stretch/>
        </p:blipFill>
        <p:spPr>
          <a:xfrm flipH="1">
            <a:off x="10521000" y="5103000"/>
            <a:ext cx="1671120" cy="1767240"/>
          </a:xfrm>
          <a:prstGeom prst="rect">
            <a:avLst/>
          </a:prstGeom>
          <a:ln w="12700">
            <a:noFill/>
          </a:ln>
        </p:spPr>
      </p:pic>
      <p:pic>
        <p:nvPicPr>
          <p:cNvPr id="162" name="Рисунок 3" descr="Рисунок 3"/>
          <p:cNvPicPr/>
          <p:nvPr/>
        </p:nvPicPr>
        <p:blipFill>
          <a:blip r:embed="rId6"/>
          <a:stretch/>
        </p:blipFill>
        <p:spPr>
          <a:xfrm>
            <a:off x="588960" y="614880"/>
            <a:ext cx="1458720" cy="579600"/>
          </a:xfrm>
          <a:prstGeom prst="rect">
            <a:avLst/>
          </a:prstGeom>
          <a:ln w="12700">
            <a:noFill/>
          </a:ln>
        </p:spPr>
      </p:pic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88960" y="2461320"/>
            <a:ext cx="7548840" cy="2201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pc="-1" strike="noStrike">
                <a:solidFill>
                  <a:srgbClr val="f2f2f2"/>
                </a:solidFill>
                <a:latin typeface="Cygre"/>
                <a:ea typeface="Cygre"/>
              </a:rPr>
              <a:t>Образец заголовка</a:t>
            </a:r>
            <a:endParaRPr b="0" lang="ru-RU" sz="35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0F3024B-F26E-40A4-92B0-02643EB13AF0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67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168" name="Рисунок 33" descr="Рисунок 33"/>
          <p:cNvPicPr/>
          <p:nvPr/>
        </p:nvPicPr>
        <p:blipFill>
          <a:blip r:embed="rId4"/>
          <a:srcRect l="0" t="0" r="0" b="51458"/>
          <a:stretch/>
        </p:blipFill>
        <p:spPr>
          <a:xfrm flipH="1">
            <a:off x="10521000" y="5103000"/>
            <a:ext cx="1671120" cy="1767240"/>
          </a:xfrm>
          <a:prstGeom prst="rect">
            <a:avLst/>
          </a:prstGeom>
          <a:ln w="12700">
            <a:noFill/>
          </a:ln>
        </p:spPr>
      </p:pic>
      <p:pic>
        <p:nvPicPr>
          <p:cNvPr id="169" name="Рисунок 3" descr="Рисунок 3"/>
          <p:cNvPicPr/>
          <p:nvPr/>
        </p:nvPicPr>
        <p:blipFill>
          <a:blip r:embed="rId5"/>
          <a:stretch/>
        </p:blipFill>
        <p:spPr>
          <a:xfrm>
            <a:off x="588960" y="614880"/>
            <a:ext cx="1458720" cy="579600"/>
          </a:xfrm>
          <a:prstGeom prst="rect">
            <a:avLst/>
          </a:prstGeom>
          <a:ln w="12700">
            <a:noFill/>
          </a:ln>
        </p:spPr>
      </p:pic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88960" y="2461320"/>
            <a:ext cx="7548840" cy="2201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pc="-1" strike="noStrike">
                <a:solidFill>
                  <a:srgbClr val="f2f2f2"/>
                </a:solidFill>
                <a:latin typeface="Cygre"/>
                <a:ea typeface="Cygre"/>
              </a:rPr>
              <a:t>Образец заголовка</a:t>
            </a:r>
            <a:endParaRPr b="0" lang="ru-RU" sz="35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4A796B42-7F70-467C-903B-957270FB6510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74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75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76" name="Рисунок 33" descr="Рисунок 33"/>
          <p:cNvPicPr/>
          <p:nvPr/>
        </p:nvPicPr>
        <p:blipFill>
          <a:blip r:embed="rId4"/>
          <a:srcRect l="0" t="0" r="0" b="51458"/>
          <a:stretch/>
        </p:blipFill>
        <p:spPr>
          <a:xfrm rot="16200000">
            <a:off x="2781720" y="4510800"/>
            <a:ext cx="1671120" cy="1767240"/>
          </a:xfrm>
          <a:prstGeom prst="rect">
            <a:avLst/>
          </a:prstGeom>
          <a:ln w="12700">
            <a:noFill/>
          </a:ln>
        </p:spPr>
      </p:pic>
      <p:pic>
        <p:nvPicPr>
          <p:cNvPr id="177" name="Рисунок 7" descr="Рисунок 7"/>
          <p:cNvPicPr/>
          <p:nvPr/>
        </p:nvPicPr>
        <p:blipFill>
          <a:blip r:embed="rId5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178" name="Прямая соединительная линия 4"/>
          <p:cNvSpPr/>
          <p:nvPr/>
        </p:nvSpPr>
        <p:spPr>
          <a:xfrm>
            <a:off x="0" y="6223680"/>
            <a:ext cx="12191760" cy="0"/>
          </a:xfrm>
          <a:prstGeom prst="line">
            <a:avLst/>
          </a:prstGeom>
          <a:ln w="12700">
            <a:solidFill>
              <a:srgbClr val="53535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79" name="Прямая соединительная линия 38"/>
          <p:cNvSpPr/>
          <p:nvPr/>
        </p:nvSpPr>
        <p:spPr>
          <a:xfrm>
            <a:off x="4497840" y="-2880"/>
            <a:ext cx="0" cy="6863760"/>
          </a:xfrm>
          <a:prstGeom prst="line">
            <a:avLst/>
          </a:prstGeom>
          <a:ln w="12700">
            <a:solidFill>
              <a:srgbClr val="53535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6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AB7555E-182E-488D-9DEB-0C12BBC9BA57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84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85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86" name="Рисунок 3" descr="Рисунок 3"/>
          <p:cNvPicPr/>
          <p:nvPr/>
        </p:nvPicPr>
        <p:blipFill>
          <a:blip r:embed="rId4"/>
          <a:stretch/>
        </p:blipFill>
        <p:spPr>
          <a:xfrm>
            <a:off x="599040" y="614880"/>
            <a:ext cx="2208240" cy="877320"/>
          </a:xfrm>
          <a:prstGeom prst="rect">
            <a:avLst/>
          </a:prstGeom>
          <a:ln w="12700">
            <a:noFill/>
          </a:ln>
        </p:spPr>
      </p:pic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accent1"/>
                </a:solidFill>
                <a:latin typeface="Cygre"/>
                <a:ea typeface="Cygre"/>
              </a:rPr>
              <a:t>Спасибо!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88" name="Прямая соединительная линия 17"/>
          <p:cNvSpPr/>
          <p:nvPr/>
        </p:nvSpPr>
        <p:spPr>
          <a:xfrm>
            <a:off x="1057032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89" name="Рисунок 1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 flipH="1" rot="10800000">
            <a:off x="10570680" y="360"/>
            <a:ext cx="1621080" cy="3428640"/>
          </a:xfrm>
          <a:prstGeom prst="rect">
            <a:avLst/>
          </a:prstGeom>
          <a:ln w="0">
            <a:noFill/>
          </a:ln>
        </p:spPr>
      </p:pic>
      <p:pic>
        <p:nvPicPr>
          <p:cNvPr id="190" name="Рисунок 2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 flipH="1">
            <a:off x="10571040" y="3429000"/>
            <a:ext cx="1621080" cy="3428640"/>
          </a:xfrm>
          <a:prstGeom prst="rect">
            <a:avLst/>
          </a:prstGeom>
          <a:ln w="0">
            <a:noFill/>
          </a:ln>
        </p:spPr>
      </p:pic>
      <p:sp>
        <p:nvSpPr>
          <p:cNvPr id="191" name="Прямая соединительная линия 17"/>
          <p:cNvSpPr/>
          <p:nvPr/>
        </p:nvSpPr>
        <p:spPr>
          <a:xfrm>
            <a:off x="12191760" y="3428640"/>
            <a:ext cx="0" cy="36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92" name="Прямая соединительная линия 7"/>
          <p:cNvSpPr/>
          <p:nvPr/>
        </p:nvSpPr>
        <p:spPr>
          <a:xfrm>
            <a:off x="466092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93" name="TextBox 14"/>
          <p:cNvSpPr/>
          <p:nvPr/>
        </p:nvSpPr>
        <p:spPr>
          <a:xfrm>
            <a:off x="4624200" y="6000840"/>
            <a:ext cx="2082960" cy="402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wrap="none" horzOverflow="overflow" lIns="45720" rIns="4572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c5c2b"/>
                </a:solidFill>
                <a:latin typeface="Cygre"/>
                <a:hlinkClick r:id="rId9"/>
              </a:rPr>
              <a:t>www.tantorlabs.ru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4" name="Рисунок 17" descr=""/>
          <p:cNvPicPr/>
          <p:nvPr/>
        </p:nvPicPr>
        <p:blipFill>
          <a:blip r:embed="rId10"/>
          <a:stretch/>
        </p:blipFill>
        <p:spPr>
          <a:xfrm>
            <a:off x="482760" y="4313880"/>
            <a:ext cx="2077920" cy="207792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11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1852CE3D-7E20-4D6A-AF78-8C613D3B26C4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7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98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ftr" idx="2"/>
          </p:nvPr>
        </p:nvSpPr>
        <p:spPr>
          <a:xfrm>
            <a:off x="442800" y="6343920"/>
            <a:ext cx="7663680" cy="2358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42800" y="1960560"/>
            <a:ext cx="11305800" cy="42098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Font typeface="Inter Tight"/>
              <a:buChar char="›"/>
            </a:pPr>
            <a:r>
              <a:rPr b="0" lang="en-US" sz="2000" spc="-1" strike="noStrike">
                <a:solidFill>
                  <a:srgbClr val="000000"/>
                </a:solidFill>
                <a:latin typeface="Cygre"/>
              </a:rPr>
              <a:t>Click to edit Master text styles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723960" indent="-26676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SzPct val="8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ygre"/>
              </a:rPr>
              <a:t>Second level</a:t>
            </a:r>
            <a:endParaRPr b="0" lang="ru-RU" sz="1600" spc="-1" strike="noStrike">
              <a:solidFill>
                <a:srgbClr val="000000"/>
              </a:solidFill>
              <a:latin typeface="Cygre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CA71014A-B227-4F6A-9618-CA69CAA61910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04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42800" y="1962360"/>
            <a:ext cx="5058360" cy="4228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Font typeface="Inter Tight"/>
              <a:buChar char="›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Уровень 1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723960" indent="-26676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SzPct val="80000"/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Cygre"/>
              </a:rPr>
              <a:t>Уровень 2</a:t>
            </a:r>
            <a:endParaRPr b="0" lang="ru-RU" sz="1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20280" y="1962360"/>
            <a:ext cx="5728680" cy="4228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Font typeface="Inter Tight"/>
              <a:buChar char="›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Уровень 1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723960" indent="-266760" defTabSz="914400">
              <a:lnSpc>
                <a:spcPct val="90000"/>
              </a:lnSpc>
              <a:spcBef>
                <a:spcPts val="1001"/>
              </a:spcBef>
              <a:buClr>
                <a:srgbClr val="0070c0"/>
              </a:buClr>
              <a:buSzPct val="80000"/>
              <a:buFont typeface="Arial"/>
              <a:buChar char="•"/>
            </a:pPr>
            <a:r>
              <a:rPr b="0" lang="ru-RU" sz="1600" spc="-1" strike="noStrike">
                <a:solidFill>
                  <a:srgbClr val="000000"/>
                </a:solidFill>
                <a:latin typeface="Cygre"/>
              </a:rPr>
              <a:t>Уровень 2</a:t>
            </a:r>
            <a:endParaRPr b="0" lang="ru-RU" sz="1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ftr" idx="3"/>
          </p:nvPr>
        </p:nvSpPr>
        <p:spPr>
          <a:xfrm>
            <a:off x="442800" y="6343920"/>
            <a:ext cx="7663680" cy="2358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C8303EA9-14F6-4D42-8190-574571D36E22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0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11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42800" y="789480"/>
            <a:ext cx="1130580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64F6631-DD83-4ACA-AADC-C111907E28A0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2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3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cc3b03"/>
                </a:solidFill>
                <a:latin typeface="Cygre"/>
                <a:ea typeface="Cygre"/>
              </a:rPr>
              <a:t>Спасибо!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5" name="Рисунок 1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flipH="1" rot="10800000">
            <a:off x="10570680" y="360"/>
            <a:ext cx="1621080" cy="3428640"/>
          </a:xfrm>
          <a:prstGeom prst="rect">
            <a:avLst/>
          </a:prstGeom>
          <a:ln w="0">
            <a:noFill/>
          </a:ln>
        </p:spPr>
      </p:pic>
      <p:pic>
        <p:nvPicPr>
          <p:cNvPr id="26" name="Рисунок 2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 flipH="1">
            <a:off x="10571040" y="3429000"/>
            <a:ext cx="1621080" cy="3428640"/>
          </a:xfrm>
          <a:prstGeom prst="rect">
            <a:avLst/>
          </a:prstGeom>
          <a:ln w="0">
            <a:noFill/>
          </a:ln>
        </p:spPr>
      </p:pic>
      <p:sp>
        <p:nvSpPr>
          <p:cNvPr id="27" name="Прямая соединительная линия 17"/>
          <p:cNvSpPr/>
          <p:nvPr/>
        </p:nvSpPr>
        <p:spPr>
          <a:xfrm>
            <a:off x="12191760" y="3428640"/>
            <a:ext cx="0" cy="36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8" name="TextBox 14"/>
          <p:cNvSpPr/>
          <p:nvPr/>
        </p:nvSpPr>
        <p:spPr>
          <a:xfrm>
            <a:off x="4624200" y="6000840"/>
            <a:ext cx="2082960" cy="402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wrap="none" horzOverflow="overflow" lIns="45720" rIns="4572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c5c2b"/>
                </a:solidFill>
                <a:latin typeface="Cygre"/>
                <a:hlinkClick r:id="rId8"/>
              </a:rPr>
              <a:t>www.tantorlabs.ru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" name="Group 6"/>
          <p:cNvGrpSpPr/>
          <p:nvPr/>
        </p:nvGrpSpPr>
        <p:grpSpPr>
          <a:xfrm>
            <a:off x="588960" y="614880"/>
            <a:ext cx="2220120" cy="877680"/>
            <a:chOff x="588960" y="614880"/>
            <a:chExt cx="2220120" cy="877680"/>
          </a:xfrm>
        </p:grpSpPr>
        <p:sp>
          <p:nvSpPr>
            <p:cNvPr id="30" name="Freeform: Shape 7"/>
            <p:cNvSpPr/>
            <p:nvPr/>
          </p:nvSpPr>
          <p:spPr>
            <a:xfrm>
              <a:off x="1879920" y="976320"/>
              <a:ext cx="206280" cy="51588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515880"/>
                <a:gd name="textAreaBottom" fmla="*/ 516240 h 515880"/>
              </a:gdLst>
              <a:ahLst/>
              <a:rect l="textAreaLeft" t="textAreaTop" r="textAreaRight" b="textAreaBottom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1" name="Freeform: Shape 8"/>
            <p:cNvSpPr/>
            <p:nvPr/>
          </p:nvSpPr>
          <p:spPr>
            <a:xfrm>
              <a:off x="2138040" y="1079640"/>
              <a:ext cx="412920" cy="412920"/>
            </a:xfrm>
            <a:custGeom>
              <a:avLst/>
              <a:gdLst>
                <a:gd name="textAreaLeft" fmla="*/ 0 w 412920"/>
                <a:gd name="textAreaRight" fmla="*/ 413280 w 41292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2" name="Freeform: Shape 9"/>
            <p:cNvSpPr/>
            <p:nvPr/>
          </p:nvSpPr>
          <p:spPr>
            <a:xfrm>
              <a:off x="2602800" y="1080000"/>
              <a:ext cx="206280" cy="412560"/>
            </a:xfrm>
            <a:custGeom>
              <a:avLst/>
              <a:gdLst>
                <a:gd name="textAreaLeft" fmla="*/ 0 w 206280"/>
                <a:gd name="textAreaRight" fmla="*/ 206640 w 206280"/>
                <a:gd name="textAreaTop" fmla="*/ 0 h 412560"/>
                <a:gd name="textAreaBottom" fmla="*/ 412920 h 412560"/>
              </a:gdLst>
              <a:ahLst/>
              <a:rect l="textAreaLeft" t="textAreaTop" r="textAreaRight" b="textAreaBottom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3" name="Freeform: Shape 10"/>
            <p:cNvSpPr/>
            <p:nvPr/>
          </p:nvSpPr>
          <p:spPr>
            <a:xfrm>
              <a:off x="950400" y="1079640"/>
              <a:ext cx="412560" cy="412920"/>
            </a:xfrm>
            <a:custGeom>
              <a:avLst/>
              <a:gdLst>
                <a:gd name="textAreaLeft" fmla="*/ 0 w 412560"/>
                <a:gd name="textAreaRight" fmla="*/ 412920 w 41256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4" name="Freeform: Shape 11"/>
            <p:cNvSpPr/>
            <p:nvPr/>
          </p:nvSpPr>
          <p:spPr>
            <a:xfrm>
              <a:off x="1415160" y="1079640"/>
              <a:ext cx="412560" cy="412920"/>
            </a:xfrm>
            <a:custGeom>
              <a:avLst/>
              <a:gdLst>
                <a:gd name="textAreaLeft" fmla="*/ 0 w 412560"/>
                <a:gd name="textAreaRight" fmla="*/ 412920 w 412560"/>
                <a:gd name="textAreaTop" fmla="*/ 0 h 412920"/>
                <a:gd name="textAreaBottom" fmla="*/ 413280 h 412920"/>
              </a:gdLst>
              <a:ahLst/>
              <a:rect l="textAreaLeft" t="textAreaTop" r="textAreaRight" b="textAreaBottom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5" name="Freeform: Shape 12"/>
            <p:cNvSpPr/>
            <p:nvPr/>
          </p:nvSpPr>
          <p:spPr>
            <a:xfrm>
              <a:off x="588960" y="976680"/>
              <a:ext cx="309600" cy="515880"/>
            </a:xfrm>
            <a:custGeom>
              <a:avLst/>
              <a:gdLst>
                <a:gd name="textAreaLeft" fmla="*/ 0 w 309600"/>
                <a:gd name="textAreaRight" fmla="*/ 309960 w 309600"/>
                <a:gd name="textAreaTop" fmla="*/ 0 h 515880"/>
                <a:gd name="textAreaBottom" fmla="*/ 516240 h 515880"/>
              </a:gdLst>
              <a:ahLst/>
              <a:rect l="textAreaLeft" t="textAreaTop" r="textAreaRight" b="textAreaBottom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6" name="Freeform: Shape 13"/>
            <p:cNvSpPr/>
            <p:nvPr/>
          </p:nvSpPr>
          <p:spPr>
            <a:xfrm>
              <a:off x="846720" y="924480"/>
              <a:ext cx="103680" cy="103680"/>
            </a:xfrm>
            <a:custGeom>
              <a:avLst/>
              <a:gdLst>
                <a:gd name="textAreaLeft" fmla="*/ 0 w 103680"/>
                <a:gd name="textAreaRight" fmla="*/ 104040 w 103680"/>
                <a:gd name="textAreaTop" fmla="*/ 0 h 103680"/>
                <a:gd name="textAreaBottom" fmla="*/ 104040 h 103680"/>
              </a:gdLst>
              <a:ahLst/>
              <a:rect l="textAreaLeft" t="textAreaTop" r="textAreaRight" b="textAreaBottom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  <p:sp>
          <p:nvSpPr>
            <p:cNvPr id="37" name="Freeform: Shape 14"/>
            <p:cNvSpPr/>
            <p:nvPr/>
          </p:nvSpPr>
          <p:spPr>
            <a:xfrm>
              <a:off x="692280" y="614880"/>
              <a:ext cx="825840" cy="523440"/>
            </a:xfrm>
            <a:custGeom>
              <a:avLst/>
              <a:gdLst>
                <a:gd name="textAreaLeft" fmla="*/ 0 w 825840"/>
                <a:gd name="textAreaRight" fmla="*/ 826200 w 825840"/>
                <a:gd name="textAreaTop" fmla="*/ 0 h 523440"/>
                <a:gd name="textAreaBottom" fmla="*/ 523800 h 523440"/>
              </a:gdLst>
              <a:ahLst/>
              <a:rect l="textAreaLeft" t="textAreaTop" r="textAreaRight" b="textAreaBottom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2150" spc="-1" strike="noStrike">
                <a:solidFill>
                  <a:srgbClr val="000000"/>
                </a:solidFill>
                <a:latin typeface="PT Astra Fact"/>
              </a:endParaRPr>
            </a:p>
          </p:txBody>
        </p:sp>
      </p:grpSp>
      <p:sp>
        <p:nvSpPr>
          <p:cNvPr id="38" name="Прямая соединительная линия 38"/>
          <p:cNvSpPr/>
          <p:nvPr/>
        </p:nvSpPr>
        <p:spPr>
          <a:xfrm>
            <a:off x="10555920" y="-2880"/>
            <a:ext cx="0" cy="686376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  <p:sp>
        <p:nvSpPr>
          <p:cNvPr id="39" name="Прямая соединительная линия 38"/>
          <p:cNvSpPr/>
          <p:nvPr/>
        </p:nvSpPr>
        <p:spPr>
          <a:xfrm>
            <a:off x="4698360" y="-2880"/>
            <a:ext cx="0" cy="686376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  <p:pic>
        <p:nvPicPr>
          <p:cNvPr id="40" name="Рисунок 21" descr="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482760" y="4425120"/>
            <a:ext cx="1945080" cy="194508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</a:t>
            </a: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</a:t>
            </a: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</a:t>
            </a: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</a:t>
            </a: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уровень </a:t>
            </a: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</a:t>
            </a: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</a:t>
            </a: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уровень </a:t>
            </a: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</a:t>
            </a: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уровень </a:t>
            </a: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11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C701808-12CE-4DBF-AE50-2739BBF23E6D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15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7368120" y="0"/>
            <a:ext cx="4823640" cy="6857640"/>
          </a:xfrm>
          <a:prstGeom prst="rect">
            <a:avLst/>
          </a:prstGeom>
          <a:solidFill>
            <a:schemeClr val="lt2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4280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8" name="Прямая соединительная линия 13"/>
          <p:cNvSpPr/>
          <p:nvPr/>
        </p:nvSpPr>
        <p:spPr>
          <a:xfrm>
            <a:off x="44280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4280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01652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1" name="Прямая соединительная линия 13"/>
          <p:cNvSpPr/>
          <p:nvPr/>
        </p:nvSpPr>
        <p:spPr>
          <a:xfrm>
            <a:off x="401652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01652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44280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4" name="Прямая соединительная линия 13"/>
          <p:cNvSpPr/>
          <p:nvPr/>
        </p:nvSpPr>
        <p:spPr>
          <a:xfrm>
            <a:off x="44280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5" name="PlaceHolder 7"/>
          <p:cNvSpPr>
            <a:spLocks noGrp="1"/>
          </p:cNvSpPr>
          <p:nvPr>
            <p:ph type="body"/>
          </p:nvPr>
        </p:nvSpPr>
        <p:spPr>
          <a:xfrm>
            <a:off x="44280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6" name="PlaceHolder 8"/>
          <p:cNvSpPr>
            <a:spLocks noGrp="1"/>
          </p:cNvSpPr>
          <p:nvPr>
            <p:ph type="body"/>
          </p:nvPr>
        </p:nvSpPr>
        <p:spPr>
          <a:xfrm>
            <a:off x="401652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7" name="Прямая соединительная линия 13"/>
          <p:cNvSpPr/>
          <p:nvPr/>
        </p:nvSpPr>
        <p:spPr>
          <a:xfrm>
            <a:off x="401652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28" name="PlaceHolder 9"/>
          <p:cNvSpPr>
            <a:spLocks noGrp="1"/>
          </p:cNvSpPr>
          <p:nvPr>
            <p:ph type="body"/>
          </p:nvPr>
        </p:nvSpPr>
        <p:spPr>
          <a:xfrm>
            <a:off x="401652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dk1">
                    <a:lumMod val="65000"/>
                    <a:lumOff val="35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29" name="Рисунок 19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 rot="16200000">
            <a:off x="10646280" y="5312880"/>
            <a:ext cx="991800" cy="2098080"/>
          </a:xfrm>
          <a:prstGeom prst="rect">
            <a:avLst/>
          </a:prstGeom>
          <a:ln w="0">
            <a:noFill/>
          </a:ln>
        </p:spPr>
      </p:pic>
      <p:sp>
        <p:nvSpPr>
          <p:cNvPr id="230" name="PlaceHolder 10"/>
          <p:cNvSpPr>
            <a:spLocks noGrp="1"/>
          </p:cNvSpPr>
          <p:nvPr>
            <p:ph type="title"/>
          </p:nvPr>
        </p:nvSpPr>
        <p:spPr>
          <a:xfrm>
            <a:off x="442800" y="789480"/>
            <a:ext cx="649080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A7771DB9-5B1D-4BFF-B8C4-388FACF6FABB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33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42800" y="2855880"/>
            <a:ext cx="2626560" cy="11030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Cygre"/>
                <a:ea typeface="Calibri Light"/>
              </a:rPr>
              <a:t>Текст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35" name="Прямоугольник 4"/>
          <p:cNvSpPr/>
          <p:nvPr/>
        </p:nvSpPr>
        <p:spPr>
          <a:xfrm>
            <a:off x="3533760" y="633960"/>
            <a:ext cx="2626560" cy="55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236" name="Прямоугольник 5"/>
          <p:cNvSpPr/>
          <p:nvPr/>
        </p:nvSpPr>
        <p:spPr>
          <a:xfrm>
            <a:off x="9281160" y="633960"/>
            <a:ext cx="2626560" cy="55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cxnSp>
        <p:nvCxnSpPr>
          <p:cNvPr id="237" name="Прямая соединительная линия 8"/>
          <p:cNvCxnSpPr/>
          <p:nvPr/>
        </p:nvCxnSpPr>
        <p:spPr>
          <a:xfrm>
            <a:off x="0" y="622368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38" name="Прямоугольник: один скругленный угол 9"/>
          <p:cNvSpPr/>
          <p:nvPr/>
        </p:nvSpPr>
        <p:spPr>
          <a:xfrm rot="10800000">
            <a:off x="11480400" y="634680"/>
            <a:ext cx="418680" cy="418680"/>
          </a:xfrm>
          <a:prstGeom prst="round1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239" name="Прямоугольник: один скругленный угол 10"/>
          <p:cNvSpPr/>
          <p:nvPr/>
        </p:nvSpPr>
        <p:spPr>
          <a:xfrm rot="10800000">
            <a:off x="5737680" y="634680"/>
            <a:ext cx="418680" cy="418680"/>
          </a:xfrm>
          <a:prstGeom prst="round1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240" name="Прямоугольник 11"/>
          <p:cNvSpPr/>
          <p:nvPr/>
        </p:nvSpPr>
        <p:spPr>
          <a:xfrm>
            <a:off x="6405480" y="633960"/>
            <a:ext cx="2626560" cy="5589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241" name="Прямоугольник: один скругленный угол 12"/>
          <p:cNvSpPr/>
          <p:nvPr/>
        </p:nvSpPr>
        <p:spPr>
          <a:xfrm rot="10800000">
            <a:off x="8609040" y="634680"/>
            <a:ext cx="418680" cy="418680"/>
          </a:xfrm>
          <a:prstGeom prst="round1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chemeClr val="lt1"/>
              </a:solidFill>
              <a:latin typeface="Cygre"/>
            </a:endParaRPr>
          </a:p>
        </p:txBody>
      </p:sp>
      <p:sp>
        <p:nvSpPr>
          <p:cNvPr id="242" name="TextBox 15"/>
          <p:cNvSpPr/>
          <p:nvPr/>
        </p:nvSpPr>
        <p:spPr>
          <a:xfrm>
            <a:off x="11638440" y="730080"/>
            <a:ext cx="10152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2f2f2"/>
                </a:solidFill>
                <a:latin typeface="Cygre"/>
              </a:rPr>
              <a:t>3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Box 16"/>
          <p:cNvSpPr/>
          <p:nvPr/>
        </p:nvSpPr>
        <p:spPr>
          <a:xfrm>
            <a:off x="5896440" y="730080"/>
            <a:ext cx="10008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2f2f2"/>
                </a:solidFill>
                <a:latin typeface="Cygre"/>
              </a:rPr>
              <a:t>1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Box 17"/>
          <p:cNvSpPr/>
          <p:nvPr/>
        </p:nvSpPr>
        <p:spPr>
          <a:xfrm>
            <a:off x="8767080" y="730080"/>
            <a:ext cx="101520" cy="2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 defTabSz="914400">
              <a:lnSpc>
                <a:spcPct val="100000"/>
              </a:lnSpc>
              <a:spcAft>
                <a:spcPts val="300"/>
              </a:spcAft>
              <a:tabLst>
                <a:tab algn="l" pos="0"/>
              </a:tabLst>
            </a:pPr>
            <a:r>
              <a:rPr b="0" lang="en-US" sz="1400" spc="-1" strike="noStrike">
                <a:solidFill>
                  <a:srgbClr val="f2f2f2"/>
                </a:solidFill>
                <a:latin typeface="Cygre"/>
              </a:rPr>
              <a:t>2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Рисунок 52" descr="Рисунок 52"/>
          <p:cNvPicPr/>
          <p:nvPr/>
        </p:nvPicPr>
        <p:blipFill>
          <a:blip r:embed="rId4"/>
          <a:stretch/>
        </p:blipFill>
        <p:spPr>
          <a:xfrm flipH="1" rot="5400000">
            <a:off x="9836280" y="4676400"/>
            <a:ext cx="991800" cy="2098080"/>
          </a:xfrm>
          <a:prstGeom prst="rect">
            <a:avLst/>
          </a:prstGeom>
          <a:ln w="12700"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3759120" y="890280"/>
            <a:ext cx="831600" cy="494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00" indent="-180000" defTabSz="384120">
              <a:lnSpc>
                <a:spcPct val="90000"/>
              </a:lnSpc>
              <a:buClr>
                <a:srgbClr val="cd3b17"/>
              </a:buClr>
              <a:buFont typeface="PT Astra Fact"/>
              <a:buChar char="›"/>
            </a:pPr>
            <a:r>
              <a:rPr b="0" lang="ru-RU" sz="3600" spc="-1" strike="noStrike">
                <a:solidFill>
                  <a:srgbClr val="cd3b17"/>
                </a:solidFill>
                <a:latin typeface="PT Astra Fact"/>
                <a:ea typeface="PT Astra Fact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ustomShape 1"/>
          <p:cNvSpPr/>
          <p:nvPr/>
        </p:nvSpPr>
        <p:spPr>
          <a:xfrm>
            <a:off x="6638040" y="890280"/>
            <a:ext cx="831600" cy="494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00" indent="-180000" defTabSz="384120">
              <a:lnSpc>
                <a:spcPct val="90000"/>
              </a:lnSpc>
              <a:buClr>
                <a:srgbClr val="cd3b17"/>
              </a:buClr>
              <a:buFont typeface="PT Astra Fact"/>
              <a:buChar char="›"/>
            </a:pPr>
            <a:r>
              <a:rPr b="0" lang="ru-RU" sz="3600" spc="-1" strike="noStrike">
                <a:solidFill>
                  <a:srgbClr val="cd3b17"/>
                </a:solidFill>
                <a:latin typeface="PT Astra Fact"/>
                <a:ea typeface="PT Astra Fact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1"/>
          <p:cNvSpPr/>
          <p:nvPr/>
        </p:nvSpPr>
        <p:spPr>
          <a:xfrm>
            <a:off x="9506520" y="890280"/>
            <a:ext cx="831600" cy="494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80000" indent="-180000" defTabSz="384120">
              <a:lnSpc>
                <a:spcPct val="90000"/>
              </a:lnSpc>
              <a:buClr>
                <a:srgbClr val="cd3b17"/>
              </a:buClr>
              <a:buFont typeface="PT Astra Fact"/>
              <a:buChar char="›"/>
            </a:pPr>
            <a:r>
              <a:rPr b="0" lang="ru-RU" sz="3600" spc="-1" strike="noStrike">
                <a:solidFill>
                  <a:srgbClr val="cd3b17"/>
                </a:solidFill>
                <a:latin typeface="PT Astra Fact"/>
                <a:ea typeface="PT Astra Fact"/>
              </a:rPr>
              <a:t> 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Рисунок 59" descr="Рисунок 59"/>
          <p:cNvPicPr/>
          <p:nvPr/>
        </p:nvPicPr>
        <p:blipFill>
          <a:blip r:embed="rId5"/>
          <a:stretch/>
        </p:blipFill>
        <p:spPr>
          <a:xfrm rot="16200000">
            <a:off x="4608720" y="4669920"/>
            <a:ext cx="991800" cy="2098080"/>
          </a:xfrm>
          <a:prstGeom prst="rect">
            <a:avLst/>
          </a:prstGeom>
          <a:ln w="12700">
            <a:noFill/>
          </a:ln>
        </p:spPr>
      </p:pic>
      <p:sp>
        <p:nvSpPr>
          <p:cNvPr id="250" name="Прямоугольник 74"/>
          <p:cNvSpPr/>
          <p:nvPr/>
        </p:nvSpPr>
        <p:spPr>
          <a:xfrm>
            <a:off x="6409800" y="5222880"/>
            <a:ext cx="2621880" cy="541800"/>
          </a:xfrm>
          <a:prstGeom prst="rect">
            <a:avLst/>
          </a:prstGeom>
          <a:solidFill>
            <a:srgbClr val="cc3b03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ffffff"/>
              </a:solidFill>
              <a:latin typeface="Cygre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3757320" y="1260360"/>
            <a:ext cx="2155320" cy="801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80808"/>
                </a:solidFill>
                <a:latin typeface="Cygre"/>
                <a:ea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3757320" y="2184480"/>
            <a:ext cx="2155320" cy="226548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marL="190440" indent="-190440" defTabSz="914400">
              <a:lnSpc>
                <a:spcPct val="100000"/>
              </a:lnSpc>
              <a:spcBef>
                <a:spcPts val="799"/>
              </a:spcBef>
              <a:buClr>
                <a:srgbClr val="fc5c2b"/>
              </a:buClr>
              <a:buFont typeface="Inter Tight"/>
              <a:buChar char="•"/>
            </a:pPr>
            <a:r>
              <a:rPr b="0" lang="ru-RU" sz="1100" spc="-1" strike="noStrike">
                <a:solidFill>
                  <a:srgbClr val="000000"/>
                </a:solidFill>
                <a:latin typeface="Cygre"/>
                <a:ea typeface="Cygre"/>
              </a:rPr>
              <a:t>Образец текста</a:t>
            </a:r>
            <a:endParaRPr b="0" lang="ru-RU" sz="11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638040" y="1260360"/>
            <a:ext cx="2155320" cy="801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80808"/>
                </a:solidFill>
                <a:latin typeface="Cygre"/>
                <a:ea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6638040" y="2184480"/>
            <a:ext cx="2155320" cy="226548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marL="190440" indent="-190440" defTabSz="914400">
              <a:lnSpc>
                <a:spcPct val="100000"/>
              </a:lnSpc>
              <a:spcBef>
                <a:spcPts val="799"/>
              </a:spcBef>
              <a:buClr>
                <a:srgbClr val="fc5c2b"/>
              </a:buClr>
              <a:buFont typeface="Inter Tight"/>
              <a:buChar char="•"/>
            </a:pPr>
            <a:r>
              <a:rPr b="0" lang="ru-RU" sz="1100" spc="-1" strike="noStrike">
                <a:solidFill>
                  <a:srgbClr val="000000"/>
                </a:solidFill>
                <a:latin typeface="Cygre"/>
                <a:ea typeface="Cygre"/>
              </a:rPr>
              <a:t>Образец текста</a:t>
            </a:r>
            <a:endParaRPr b="0" lang="ru-RU" sz="11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 type="body"/>
          </p:nvPr>
        </p:nvSpPr>
        <p:spPr>
          <a:xfrm>
            <a:off x="9509760" y="1260360"/>
            <a:ext cx="2155320" cy="801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80808"/>
                </a:solidFill>
                <a:latin typeface="Cygre"/>
                <a:ea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 type="body"/>
          </p:nvPr>
        </p:nvSpPr>
        <p:spPr>
          <a:xfrm>
            <a:off x="9509760" y="2184480"/>
            <a:ext cx="2155320" cy="226548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marL="190440" indent="-190440" defTabSz="914400">
              <a:lnSpc>
                <a:spcPct val="100000"/>
              </a:lnSpc>
              <a:spcBef>
                <a:spcPts val="799"/>
              </a:spcBef>
              <a:buClr>
                <a:srgbClr val="fc5c2b"/>
              </a:buClr>
              <a:buFont typeface="Inter Tight"/>
              <a:buChar char="•"/>
            </a:pPr>
            <a:r>
              <a:rPr b="0" lang="ru-RU" sz="1100" spc="-1" strike="noStrike">
                <a:solidFill>
                  <a:srgbClr val="000000"/>
                </a:solidFill>
                <a:latin typeface="Cygre"/>
                <a:ea typeface="Cygre"/>
              </a:rPr>
              <a:t>Образец текста</a:t>
            </a:r>
            <a:endParaRPr b="0" lang="ru-RU" sz="11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964C62AC-8A28-49AD-B56B-B14B77DE0404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59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111775C7-5B16-4AD8-988A-500F4AF1D11C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64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265" name="Рисунок 33" descr="Рисунок 33"/>
          <p:cNvPicPr/>
          <p:nvPr/>
        </p:nvPicPr>
        <p:blipFill>
          <a:blip r:embed="rId4"/>
          <a:srcRect l="0" t="0" r="0" b="51458"/>
          <a:stretch/>
        </p:blipFill>
        <p:spPr>
          <a:xfrm rot="16200000">
            <a:off x="10472400" y="4504680"/>
            <a:ext cx="1671120" cy="1767240"/>
          </a:xfrm>
          <a:prstGeom prst="rect">
            <a:avLst/>
          </a:prstGeom>
          <a:ln w="12700">
            <a:noFill/>
          </a:ln>
        </p:spPr>
      </p:pic>
      <p:sp>
        <p:nvSpPr>
          <p:cNvPr id="266" name="Прямая соединительная линия 4"/>
          <p:cNvSpPr/>
          <p:nvPr/>
        </p:nvSpPr>
        <p:spPr>
          <a:xfrm>
            <a:off x="0" y="6223680"/>
            <a:ext cx="12191760" cy="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  <p:sp>
        <p:nvSpPr>
          <p:cNvPr id="267" name="Прямая соединительная линия 38"/>
          <p:cNvSpPr/>
          <p:nvPr/>
        </p:nvSpPr>
        <p:spPr>
          <a:xfrm>
            <a:off x="4497840" y="-2880"/>
            <a:ext cx="0" cy="6863760"/>
          </a:xfrm>
          <a:prstGeom prst="line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chemeClr val="dk1"/>
              </a:solidFill>
              <a:latin typeface="Cygre"/>
            </a:endParaRPr>
          </a:p>
        </p:txBody>
      </p:sp>
      <p:pic>
        <p:nvPicPr>
          <p:cNvPr id="268" name="Рисунок 1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69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A2A85DB2-3823-43C8-9EC7-7B0285FF7537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276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ftr" idx="4"/>
          </p:nvPr>
        </p:nvSpPr>
        <p:spPr>
          <a:xfrm>
            <a:off x="442800" y="6343920"/>
            <a:ext cx="7663680" cy="2358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42800" y="1960560"/>
            <a:ext cx="11305800" cy="42098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Font typeface="Inter Tight"/>
              <a:buChar char="›"/>
            </a:pPr>
            <a:r>
              <a:rPr b="0" lang="en-US" sz="2000" spc="-1" strike="noStrike">
                <a:solidFill>
                  <a:srgbClr val="000000"/>
                </a:solidFill>
                <a:latin typeface="Cygre"/>
              </a:rPr>
              <a:t>Click to edit Master text styles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723960" indent="-26676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SzPct val="8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ygre"/>
              </a:rPr>
              <a:t>Second level</a:t>
            </a:r>
            <a:endParaRPr b="0" lang="ru-RU" sz="1600" spc="-1" strike="noStrike">
              <a:solidFill>
                <a:srgbClr val="000000"/>
              </a:solidFill>
              <a:latin typeface="Cygre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C23EC5D1-B74B-4791-9A2D-AA5ABDE4F977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44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45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46" name="Рисунок 3" descr="Рисунок 3"/>
          <p:cNvPicPr/>
          <p:nvPr/>
        </p:nvPicPr>
        <p:blipFill>
          <a:blip r:embed="rId4"/>
          <a:stretch/>
        </p:blipFill>
        <p:spPr>
          <a:xfrm>
            <a:off x="599040" y="614880"/>
            <a:ext cx="2208240" cy="877320"/>
          </a:xfrm>
          <a:prstGeom prst="rect">
            <a:avLst/>
          </a:prstGeom>
          <a:ln w="1270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88960" y="2858400"/>
            <a:ext cx="887400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rgbClr val="f2f2f2"/>
                </a:solidFill>
                <a:latin typeface="Cygre"/>
                <a:ea typeface="Cygre"/>
              </a:rPr>
              <a:t>Образец заголовка</a:t>
            </a:r>
            <a:endParaRPr b="0" lang="ru-RU" sz="4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48" name="Прямая соединительная линия 17"/>
          <p:cNvSpPr/>
          <p:nvPr/>
        </p:nvSpPr>
        <p:spPr>
          <a:xfrm>
            <a:off x="1057032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88960" y="4392720"/>
            <a:ext cx="8874000" cy="12290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accent2"/>
                </a:solidFill>
                <a:latin typeface="Cygre"/>
                <a:ea typeface="Cygre"/>
              </a:rPr>
              <a:t>Подзаголовок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50" name="Рисунок 1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 flipH="1" rot="10800000">
            <a:off x="10570680" y="360"/>
            <a:ext cx="1621080" cy="3428640"/>
          </a:xfrm>
          <a:prstGeom prst="rect">
            <a:avLst/>
          </a:prstGeom>
          <a:ln w="0">
            <a:noFill/>
          </a:ln>
        </p:spPr>
      </p:pic>
      <p:pic>
        <p:nvPicPr>
          <p:cNvPr id="51" name="Рисунок 2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 flipH="1">
            <a:off x="10571040" y="3429000"/>
            <a:ext cx="1621080" cy="3428640"/>
          </a:xfrm>
          <a:prstGeom prst="rect">
            <a:avLst/>
          </a:prstGeom>
          <a:ln w="0">
            <a:noFill/>
          </a:ln>
        </p:spPr>
      </p:pic>
      <p:sp>
        <p:nvSpPr>
          <p:cNvPr id="52" name="Прямая соединительная линия 17"/>
          <p:cNvSpPr/>
          <p:nvPr/>
        </p:nvSpPr>
        <p:spPr>
          <a:xfrm>
            <a:off x="12191760" y="3428640"/>
            <a:ext cx="0" cy="36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9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DC974BDE-4658-4ADA-90BE-A345EDC4832C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55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56" name="PlaceHolder 1"/>
          <p:cNvSpPr>
            <a:spLocks noGrp="1"/>
          </p:cNvSpPr>
          <p:nvPr>
            <p:ph type="body"/>
          </p:nvPr>
        </p:nvSpPr>
        <p:spPr>
          <a:xfrm>
            <a:off x="8331120" y="-22320"/>
            <a:ext cx="3860280" cy="6879960"/>
          </a:xfrm>
          <a:prstGeom prst="rect">
            <a:avLst/>
          </a:prstGeom>
          <a:solidFill>
            <a:schemeClr val="lt1">
              <a:lumMod val="50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структуры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щёлкните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уровень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структур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ий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уров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ень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струк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ё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й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ь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я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й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й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й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о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 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у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57" name="Прямая соединительная линия 6"/>
          <p:cNvSpPr/>
          <p:nvPr/>
        </p:nvSpPr>
        <p:spPr>
          <a:xfrm>
            <a:off x="588960" y="-21960"/>
            <a:ext cx="0" cy="690192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58" name="Рисунок 3" descr="Рисунок 3"/>
          <p:cNvPicPr/>
          <p:nvPr/>
        </p:nvPicPr>
        <p:blipFill>
          <a:blip r:embed="rId4"/>
          <a:stretch/>
        </p:blipFill>
        <p:spPr>
          <a:xfrm>
            <a:off x="599040" y="614880"/>
            <a:ext cx="1458720" cy="579600"/>
          </a:xfrm>
          <a:prstGeom prst="rect">
            <a:avLst/>
          </a:prstGeom>
          <a:ln w="12700">
            <a:noFill/>
          </a:ln>
        </p:spPr>
      </p:pic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588960" y="2486520"/>
            <a:ext cx="708156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f2f2f2"/>
                </a:solidFill>
                <a:latin typeface="Cygre"/>
                <a:ea typeface="Cygre"/>
              </a:rPr>
              <a:t>Название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0" name="Прямая соединительная линия 17"/>
          <p:cNvSpPr/>
          <p:nvPr/>
        </p:nvSpPr>
        <p:spPr>
          <a:xfrm>
            <a:off x="5776560" y="-44280"/>
            <a:ext cx="0" cy="690228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776920" y="5710320"/>
            <a:ext cx="2015640" cy="2703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accent2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776920" y="5981040"/>
            <a:ext cx="2015640" cy="612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ffffff"/>
                </a:solidFill>
                <a:latin typeface="Cygre"/>
                <a:ea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588960" y="5710320"/>
            <a:ext cx="4612680" cy="2703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chemeClr val="accent2"/>
                </a:solidFill>
                <a:latin typeface="Cygre"/>
                <a:ea typeface="Cygre"/>
              </a:rPr>
              <a:t>Образец</a:t>
            </a:r>
            <a:endParaRPr b="0" lang="ru-RU" sz="14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body"/>
          </p:nvPr>
        </p:nvSpPr>
        <p:spPr>
          <a:xfrm>
            <a:off x="588960" y="5981040"/>
            <a:ext cx="4612680" cy="6127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rgbClr val="ffffff"/>
                </a:solidFill>
                <a:latin typeface="Cygre"/>
                <a:ea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1608FDD4-D71F-44F1-80AD-91F9957F074B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67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lt1"/>
                </a:solidFill>
                <a:latin typeface="Cygre"/>
                <a:ea typeface="Calibri Light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69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70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71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04635D36-4F37-40D5-9B60-9F69D10CF52C}" type="slidenum">
              <a:rPr b="0" lang="ru-RU" sz="10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42800" y="1981080"/>
            <a:ext cx="11305800" cy="424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Font typeface="Inter Tight"/>
              <a:buChar char="›"/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723960" indent="-26676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SzPct val="80000"/>
              <a:buFont typeface="Arial"/>
              <a:buChar char="•"/>
            </a:pPr>
            <a:r>
              <a:rPr b="0" lang="ru-RU" sz="1600" spc="-1" strike="noStrike">
                <a:solidFill>
                  <a:schemeClr val="lt1"/>
                </a:solidFill>
                <a:latin typeface="Cygre"/>
              </a:rPr>
              <a:t>Второй уровень</a:t>
            </a:r>
            <a:endParaRPr b="0" lang="ru-RU" sz="1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ftr" idx="1"/>
          </p:nvPr>
        </p:nvSpPr>
        <p:spPr>
          <a:xfrm>
            <a:off x="442800" y="6343920"/>
            <a:ext cx="7663680" cy="235800"/>
          </a:xfrm>
          <a:prstGeom prst="rect">
            <a:avLst/>
          </a:prstGeom>
          <a:noFill/>
          <a:ln w="0">
            <a:noFill/>
          </a:ln>
        </p:spPr>
        <p:txBody>
          <a:bodyPr lIns="36000" rIns="36000" tIns="36000" bIns="36000" anchor="b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9387828-7A8A-46A4-8DBB-2D4A7D584217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5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76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pic>
        <p:nvPicPr>
          <p:cNvPr id="77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78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368120" y="0"/>
            <a:ext cx="4823640" cy="6857640"/>
          </a:xfrm>
          <a:prstGeom prst="rect">
            <a:avLst/>
          </a:prstGeom>
          <a:solidFill>
            <a:schemeClr val="lt2">
              <a:lumMod val="40000"/>
              <a:lumOff val="60000"/>
            </a:schemeClr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ygre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42800" y="759600"/>
            <a:ext cx="6490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lt1"/>
                </a:solidFill>
                <a:latin typeface="Cygre"/>
                <a:ea typeface="Calibri Light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42800" y="1981080"/>
            <a:ext cx="6490800" cy="4242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Font typeface="Inter Tight"/>
              <a:buChar char="›"/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  <a:p>
            <a:pPr lvl="1" marL="723960" indent="-266760" defTabSz="914400">
              <a:lnSpc>
                <a:spcPct val="90000"/>
              </a:lnSpc>
              <a:spcBef>
                <a:spcPts val="1001"/>
              </a:spcBef>
              <a:buClr>
                <a:srgbClr val="fc5c2b"/>
              </a:buClr>
              <a:buSzPct val="80000"/>
              <a:buFont typeface="Arial"/>
              <a:buChar char="•"/>
            </a:pPr>
            <a:r>
              <a:rPr b="0" lang="ru-RU" sz="1600" spc="-1" strike="noStrike">
                <a:solidFill>
                  <a:schemeClr val="lt1"/>
                </a:solidFill>
                <a:latin typeface="Cygre"/>
              </a:rPr>
              <a:t>Второй уровень</a:t>
            </a:r>
            <a:endParaRPr b="0" lang="ru-RU" sz="16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189AF625-447A-4BD0-AD4A-844C3DBBFFFB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84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lt1"/>
                </a:solidFill>
                <a:latin typeface="Cygre"/>
                <a:ea typeface="Calibri Light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42800" y="1977480"/>
            <a:ext cx="5058360" cy="43459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690240" y="1977480"/>
            <a:ext cx="5058360" cy="43459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88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89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90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8A119B97-AFE5-4AB2-BC5C-24899A17D167}" type="slidenum">
              <a:rPr b="0" lang="ru-RU" sz="10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A08E3CC1-5815-4859-8A57-64B28A5ADB2F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2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93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42800" y="759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chemeClr val="lt1"/>
                </a:solidFill>
                <a:latin typeface="Cygre"/>
                <a:ea typeface="Calibri Light"/>
              </a:rPr>
              <a:t>Образец заголовка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4280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6" name="Прямая соединительная линия 13"/>
          <p:cNvSpPr/>
          <p:nvPr/>
        </p:nvSpPr>
        <p:spPr>
          <a:xfrm>
            <a:off x="44280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4280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3716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99" name="Прямая соединительная линия 13"/>
          <p:cNvSpPr/>
          <p:nvPr/>
        </p:nvSpPr>
        <p:spPr>
          <a:xfrm>
            <a:off x="463716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463716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44280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2" name="Прямая соединительная линия 13"/>
          <p:cNvSpPr/>
          <p:nvPr/>
        </p:nvSpPr>
        <p:spPr>
          <a:xfrm>
            <a:off x="44280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 type="body"/>
          </p:nvPr>
        </p:nvSpPr>
        <p:spPr>
          <a:xfrm>
            <a:off x="44280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4" name="PlaceHolder 8"/>
          <p:cNvSpPr>
            <a:spLocks noGrp="1"/>
          </p:cNvSpPr>
          <p:nvPr>
            <p:ph type="body"/>
          </p:nvPr>
        </p:nvSpPr>
        <p:spPr>
          <a:xfrm>
            <a:off x="463716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5" name="Прямая соединительная линия 13"/>
          <p:cNvSpPr/>
          <p:nvPr/>
        </p:nvSpPr>
        <p:spPr>
          <a:xfrm>
            <a:off x="463716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6" name="PlaceHolder 9"/>
          <p:cNvSpPr>
            <a:spLocks noGrp="1"/>
          </p:cNvSpPr>
          <p:nvPr>
            <p:ph type="body"/>
          </p:nvPr>
        </p:nvSpPr>
        <p:spPr>
          <a:xfrm>
            <a:off x="463716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07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08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109" name="PlaceHolder 10"/>
          <p:cNvSpPr>
            <a:spLocks noGrp="1"/>
          </p:cNvSpPr>
          <p:nvPr>
            <p:ph type="body"/>
          </p:nvPr>
        </p:nvSpPr>
        <p:spPr>
          <a:xfrm>
            <a:off x="8831520" y="243540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10" name="Прямая соединительная линия 13"/>
          <p:cNvSpPr/>
          <p:nvPr/>
        </p:nvSpPr>
        <p:spPr>
          <a:xfrm>
            <a:off x="8831520" y="235908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11" name="PlaceHolder 11"/>
          <p:cNvSpPr>
            <a:spLocks noGrp="1"/>
          </p:cNvSpPr>
          <p:nvPr>
            <p:ph type="body"/>
          </p:nvPr>
        </p:nvSpPr>
        <p:spPr>
          <a:xfrm>
            <a:off x="8831520" y="288144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12" name="PlaceHolder 12"/>
          <p:cNvSpPr>
            <a:spLocks noGrp="1"/>
          </p:cNvSpPr>
          <p:nvPr>
            <p:ph type="body"/>
          </p:nvPr>
        </p:nvSpPr>
        <p:spPr>
          <a:xfrm>
            <a:off x="8831520" y="4613040"/>
            <a:ext cx="2917080" cy="376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lt1"/>
                </a:solidFill>
                <a:latin typeface="Cygre"/>
              </a:rPr>
              <a:t>Образец текста</a:t>
            </a:r>
            <a:endParaRPr b="0" lang="ru-RU" sz="20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13" name="Прямая соединительная линия 13"/>
          <p:cNvSpPr/>
          <p:nvPr/>
        </p:nvSpPr>
        <p:spPr>
          <a:xfrm>
            <a:off x="8831520" y="4536720"/>
            <a:ext cx="1147680" cy="36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4640" bIns="-4464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14" name="PlaceHolder 13"/>
          <p:cNvSpPr>
            <a:spLocks noGrp="1"/>
          </p:cNvSpPr>
          <p:nvPr>
            <p:ph type="body"/>
          </p:nvPr>
        </p:nvSpPr>
        <p:spPr>
          <a:xfrm>
            <a:off x="8831520" y="5059080"/>
            <a:ext cx="2917080" cy="11642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pc="-1" strike="noStrike">
                <a:solidFill>
                  <a:schemeClr val="lt1">
                    <a:lumMod val="50000"/>
                  </a:schemeClr>
                </a:solidFill>
                <a:latin typeface="Cygre"/>
              </a:rPr>
              <a:t>Образец текста</a:t>
            </a:r>
            <a:endParaRPr b="0" lang="ru-RU" sz="12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115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AEE0327-DA6B-4B46-9DA8-CF9F840FFC25}" type="slidenum">
              <a:rPr b="0" lang="ru-RU" sz="10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lumMod val="95000"/>
            <a:lumOff val="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Номер слайда" hidden="1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FCE60A08-DCCA-4BCA-91F5-12DF4733E508}" type="slidenum">
              <a:rPr b="0" lang="ru-RU" sz="1000" spc="-1" strike="noStrike">
                <a:solidFill>
                  <a:srgbClr val="bfbfbf"/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7" name="Рисунок 1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0">
            <a:noFill/>
          </a:ln>
        </p:spPr>
      </p:pic>
      <p:cxnSp>
        <p:nvCxnSpPr>
          <p:cNvPr id="118" name="Прямая соединительная линия 2"/>
          <p:cNvCxnSpPr/>
          <p:nvPr/>
        </p:nvCxnSpPr>
        <p:spPr>
          <a:xfrm>
            <a:off x="0" y="633960"/>
            <a:ext cx="12192120" cy="360"/>
          </a:xfrm>
          <a:prstGeom prst="straightConnector1">
            <a:avLst/>
          </a:prstGeom>
          <a:ln w="12700">
            <a:solidFill>
              <a:srgbClr val="f2f2f2">
                <a:lumMod val="85000"/>
              </a:srgbClr>
            </a:solidFill>
            <a:round/>
          </a:ln>
        </p:spPr>
      </p:cxnSp>
      <p:sp>
        <p:nvSpPr>
          <p:cNvPr id="119" name="Прямая соединительная линия 38"/>
          <p:cNvSpPr/>
          <p:nvPr/>
        </p:nvSpPr>
        <p:spPr>
          <a:xfrm>
            <a:off x="0" y="633960"/>
            <a:ext cx="12191760" cy="0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-45000" bIns="-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120" name="Рисунок 7" descr="Рисунок 7"/>
          <p:cNvPicPr/>
          <p:nvPr/>
        </p:nvPicPr>
        <p:blipFill>
          <a:blip r:embed="rId4">
            <a:alphaModFix amt="26000"/>
          </a:blip>
          <a:stretch/>
        </p:blipFill>
        <p:spPr>
          <a:xfrm>
            <a:off x="442800" y="172080"/>
            <a:ext cx="714240" cy="283680"/>
          </a:xfrm>
          <a:prstGeom prst="rect">
            <a:avLst/>
          </a:prstGeom>
          <a:ln w="12700">
            <a:noFill/>
          </a:ln>
        </p:spPr>
      </p:pic>
      <p:sp>
        <p:nvSpPr>
          <p:cNvPr id="121" name="Номер слайда"/>
          <p:cNvSpPr/>
          <p:nvPr/>
        </p:nvSpPr>
        <p:spPr>
          <a:xfrm>
            <a:off x="11379960" y="214560"/>
            <a:ext cx="574920" cy="1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fld id="{20E00DAC-02EB-4114-9DD6-AB01010CAB8E}" type="slidenum">
              <a:rPr b="0" lang="ru-RU" sz="1000" spc="-1" strike="noStrike">
                <a:solidFill>
                  <a:schemeClr val="dk1">
                    <a:lumMod val="50000"/>
                    <a:lumOff val="50000"/>
                  </a:schemeClr>
                </a:solidFill>
                <a:latin typeface="Cygre"/>
                <a:ea typeface="Cygre"/>
              </a:rPr>
              <a:t>&lt;номер&gt;</a:t>
            </a:fld>
            <a:endParaRPr b="0" lang="ru-RU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svg"/><Relationship Id="rId3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svg"/><Relationship Id="rId3" Type="http://schemas.openxmlformats.org/officeDocument/2006/relationships/slideLayout" Target="../slideLayouts/slideLayout2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svg"/><Relationship Id="rId3" Type="http://schemas.openxmlformats.org/officeDocument/2006/relationships/slideLayout" Target="../slideLayouts/slideLayout2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svg"/><Relationship Id="rId3" Type="http://schemas.openxmlformats.org/officeDocument/2006/relationships/slideLayout" Target="../slideLayouts/slideLayout2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svg"/><Relationship Id="rId3" Type="http://schemas.openxmlformats.org/officeDocument/2006/relationships/slideLayout" Target="../slideLayouts/slideLayout2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svg"/><Relationship Id="rId3" Type="http://schemas.openxmlformats.org/officeDocument/2006/relationships/slideLayout" Target="../slideLayouts/slideLayout2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svg"/><Relationship Id="rId3" Type="http://schemas.openxmlformats.org/officeDocument/2006/relationships/slideLayout" Target="../slideLayouts/slideLayout2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svg"/><Relationship Id="rId3" Type="http://schemas.openxmlformats.org/officeDocument/2006/relationships/slideLayout" Target="../slideLayouts/slideLayout2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88960" y="2858400"/>
            <a:ext cx="8178840" cy="13251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Отладка планировщика PostgreSQL</a:t>
            </a:r>
            <a:endParaRPr b="0" lang="ru-RU" sz="44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88960" y="4392720"/>
            <a:ext cx="8178840" cy="122904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chemeClr val="accent2"/>
                </a:solidFill>
                <a:latin typeface="Cygre"/>
                <a:ea typeface="Cygre"/>
              </a:rPr>
              <a:t>Сергей Соловьев, «Тантор Лабс»</a:t>
            </a:r>
            <a:endParaRPr b="0" lang="ru-RU" sz="1600" spc="-1" strike="noStrike">
              <a:solidFill>
                <a:srgbClr val="000000"/>
              </a:solidFill>
              <a:latin typeface="Cygre"/>
            </a:endParaRPr>
          </a:p>
        </p:txBody>
      </p:sp>
      <p:sp>
        <p:nvSpPr>
          <p:cNvPr id="282" name=""/>
          <p:cNvSpPr txBox="1"/>
          <p:nvPr/>
        </p:nvSpPr>
        <p:spPr>
          <a:xfrm>
            <a:off x="6045120" y="5580000"/>
            <a:ext cx="2594880" cy="3463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TODO: ссылка на репу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88960" y="1875600"/>
            <a:ext cx="8178840" cy="9720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pc="-1" strike="noStrike">
                <a:solidFill>
                  <a:srgbClr val="cc3b03"/>
                </a:solidFill>
                <a:latin typeface="Cygre"/>
                <a:ea typeface="Cygre"/>
              </a:rPr>
              <a:t>Спасибо!</a:t>
            </a:r>
            <a:endParaRPr b="0" lang="ru-RU" sz="3600" spc="-1" strike="noStrike">
              <a:solidFill>
                <a:srgbClr val="000000"/>
              </a:solidFill>
              <a:latin typeface="Cygr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Обработка запроса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34840" y="1224000"/>
            <a:ext cx="10522440" cy="54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Организация исходного кода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930400" y="1080360"/>
            <a:ext cx="6330960" cy="59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Узлы и деревья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3880" y="1548360"/>
            <a:ext cx="11844000" cy="482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Структуры данных планировщика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49000" y="1188360"/>
            <a:ext cx="11094120" cy="54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Constraint Exclusion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34720" y="1317240"/>
            <a:ext cx="11795040" cy="541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Быстрое начало отладки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64600" y="2292120"/>
            <a:ext cx="11662920" cy="371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Автоматизация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97720" y="2119680"/>
            <a:ext cx="11596320" cy="432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42800" y="651600"/>
            <a:ext cx="11305800" cy="10767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ygre"/>
                <a:ea typeface="Calibri Light"/>
              </a:rPr>
              <a:t>Расширение</a:t>
            </a:r>
            <a:endParaRPr b="0" lang="ru-RU" sz="2800" spc="-1" strike="noStrike">
              <a:solidFill>
                <a:srgbClr val="000000"/>
              </a:solidFill>
              <a:latin typeface="Cygre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28760" y="1620360"/>
            <a:ext cx="11334240" cy="491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 pitchFamily="0" charset="1"/>
        <a:ea typeface=""/>
        <a:cs typeface=""/>
      </a:majorFont>
      <a:minorFont>
        <a:latin typeface="Cygre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Application>LibreOffice/24.2.5.2$Linux_X86_64 LibreOffice_project/420$Build-2</Application>
  <AppVersion>15.0000</AppVersion>
  <Words>76</Words>
  <Paragraphs>56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Мария Чижова</dc:creator>
  <dc:description/>
  <dc:language>ru-RU</dc:language>
  <cp:lastModifiedBy/>
  <dcterms:modified xsi:type="dcterms:W3CDTF">2024-08-31T15:50:32Z</dcterms:modified>
  <cp:revision>15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19</vt:i4>
  </property>
</Properties>
</file>